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1638"/>
    <a:srgbClr val="981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95"/>
    <p:restoredTop sz="94676"/>
  </p:normalViewPr>
  <p:slideViewPr>
    <p:cSldViewPr snapToGrid="0" snapToObjects="1">
      <p:cViewPr varScale="1">
        <p:scale>
          <a:sx n="111" d="100"/>
          <a:sy n="111" d="100"/>
        </p:scale>
        <p:origin x="208" y="8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31E3E-2FA1-7D4E-B55B-79C772A6257E}" type="datetimeFigureOut">
              <a:rPr lang="en-US" smtClean="0"/>
              <a:pPr/>
              <a:t>12/12/16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12111-130B-F14E-9842-A42D345EFC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974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4A633-8D4C-E14C-978B-0A1B642E12FC}" type="datetimeFigureOut">
              <a:rPr lang="en-US" smtClean="0"/>
              <a:pPr/>
              <a:t>12/12/16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87735-EA11-7040-8B1A-35E347D30A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818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B2A9C-6C00-9646-A69A-9773D738EAD2}" type="datetime1">
              <a:rPr lang="en-US" smtClean="0"/>
              <a:pPr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7652-A272-764B-86E5-82EF2036AD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BA621-C83C-7C4D-92B9-8D798F474B6D}" type="datetime1">
              <a:rPr lang="en-US" smtClean="0"/>
              <a:pPr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7652-A272-764B-86E5-82EF2036AD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E754-FFBD-F647-A992-C0AC1B82A967}" type="datetime1">
              <a:rPr lang="en-US" smtClean="0"/>
              <a:pPr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7652-A272-764B-86E5-82EF2036AD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5F2A-C882-0248-9CB3-4CB56A0D3493}" type="datetime1">
              <a:rPr lang="en-US" smtClean="0"/>
              <a:pPr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7652-A272-764B-86E5-82EF2036AD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0E876-3D87-EF47-8FEF-B2A2405E79E9}" type="datetime1">
              <a:rPr lang="en-US" smtClean="0"/>
              <a:pPr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7652-A272-764B-86E5-82EF2036AD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8EAEC-21CA-1340-BC47-21E311D9F2EA}" type="datetime1">
              <a:rPr lang="en-US" smtClean="0"/>
              <a:pPr/>
              <a:t>12/12/16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7652-A272-764B-86E5-82EF2036AD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6F26D-88F8-524C-B64C-CBFF3BF97EC6}" type="datetime1">
              <a:rPr lang="en-US" smtClean="0"/>
              <a:pPr/>
              <a:t>12/12/16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7652-A272-764B-86E5-82EF2036AD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041F0-6353-7D47-A49A-67AC28A0697F}" type="datetime1">
              <a:rPr lang="en-US" smtClean="0"/>
              <a:pPr/>
              <a:t>12/12/16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7652-A272-764B-86E5-82EF2036AD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88C9-027C-744B-B355-4459BDF1AC56}" type="datetime1">
              <a:rPr lang="en-US" smtClean="0"/>
              <a:pPr/>
              <a:t>12/12/16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7652-A272-764B-86E5-82EF2036AD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354A-DBA0-C845-828F-F30CF9B596FA}" type="datetime1">
              <a:rPr lang="en-US" smtClean="0"/>
              <a:pPr/>
              <a:t>12/12/16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7652-A272-764B-86E5-82EF2036AD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AD33B-23FA-3647-8685-F410FCD96CA3}" type="datetime1">
              <a:rPr lang="en-US" smtClean="0"/>
              <a:pPr/>
              <a:t>12/12/16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7652-A272-764B-86E5-82EF2036AD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6D583CEB-F4B1-694D-9647-040E804A1F1C}" type="datetime1">
              <a:rPr lang="en-US" smtClean="0"/>
              <a:pPr/>
              <a:t>12/12/16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1A77652-A272-764B-86E5-82EF2036ADE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532919" y="774720"/>
            <a:ext cx="6752192" cy="787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761638"/>
                </a:solidFill>
                <a:latin typeface="Arial"/>
                <a:cs typeface="Arial"/>
              </a:rPr>
              <a:t>W. P. Carey Presentation Title</a:t>
            </a:r>
            <a:endParaRPr lang="en-US" sz="3600" b="1" dirty="0">
              <a:solidFill>
                <a:srgbClr val="761638"/>
              </a:solidFill>
              <a:latin typeface="Arial"/>
              <a:cs typeface="Arial"/>
            </a:endParaRPr>
          </a:p>
        </p:txBody>
      </p:sp>
      <p:sp>
        <p:nvSpPr>
          <p:cNvPr id="5" name="Subtitle 2"/>
          <p:cNvSpPr>
            <a:spLocks noGrp="1"/>
          </p:cNvSpPr>
          <p:nvPr/>
        </p:nvSpPr>
        <p:spPr>
          <a:xfrm>
            <a:off x="532919" y="1472822"/>
            <a:ext cx="5880581" cy="742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Subhead text can go here</a:t>
            </a:r>
            <a:endParaRPr lang="en-US" sz="19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/>
          <p:cNvSpPr txBox="1">
            <a:spLocks/>
          </p:cNvSpPr>
          <p:nvPr/>
        </p:nvSpPr>
        <p:spPr>
          <a:xfrm>
            <a:off x="378936" y="373018"/>
            <a:ext cx="8965406" cy="625720"/>
          </a:xfrm>
          <a:prstGeom prst="rect">
            <a:avLst/>
          </a:prstGeom>
        </p:spPr>
        <p:txBody>
          <a:bodyPr vert="horz" lIns="0" tIns="45720" rIns="0" bIns="0" rtlCol="0" anchor="b">
            <a:noAutofit/>
          </a:bodyPr>
          <a:lstStyle>
            <a:lvl1pPr marL="0" indent="0">
              <a:buNone/>
              <a:defRPr sz="3000" b="1" baseline="0">
                <a:solidFill>
                  <a:schemeClr val="bg1"/>
                </a:solidFill>
                <a:latin typeface="AkzidenzGrotesk" panose="02000806030000020004" pitchFamily="2" charset="0"/>
              </a:defRPr>
            </a:lvl1pPr>
          </a:lstStyle>
          <a:p>
            <a:pPr lvl="0" defTabSz="685800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sz="3200" dirty="0" smtClean="0">
                <a:latin typeface="Arial"/>
                <a:cs typeface="Arial"/>
              </a:rPr>
              <a:t>program slide header here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5" name="Text Placeholder 14"/>
          <p:cNvSpPr txBox="1">
            <a:spLocks/>
          </p:cNvSpPr>
          <p:nvPr/>
        </p:nvSpPr>
        <p:spPr>
          <a:xfrm>
            <a:off x="309486" y="1153391"/>
            <a:ext cx="4031979" cy="403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1450" marR="0" lvl="0" indent="-171450" algn="l" defTabSz="685800" rtl="0" eaLnBrk="1" fontAlgn="auto" latinLnBrk="0" hangingPunct="1"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First Level</a:t>
            </a:r>
          </a:p>
          <a:p>
            <a:pPr marL="514350" marR="0" lvl="1" indent="-171450" algn="l" defTabSz="685800" rtl="0" eaLnBrk="1" fontAlgn="auto" latinLnBrk="0" hangingPunct="1">
              <a:lnSpc>
                <a:spcPts val="23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514350" marR="0" lvl="1" indent="-171450" algn="l" defTabSz="685800" rtl="0" eaLnBrk="1" fontAlgn="auto" latinLnBrk="0" hangingPunct="1">
              <a:lnSpc>
                <a:spcPts val="23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Second level</a:t>
            </a:r>
          </a:p>
          <a:p>
            <a:pPr marL="514350" marR="0" lvl="1" indent="-171450" algn="l" defTabSz="685800" rtl="0" eaLnBrk="1" fontAlgn="auto" latinLnBrk="0" hangingPunct="1">
              <a:lnSpc>
                <a:spcPts val="23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</a:t>
            </a:r>
            <a:r>
              <a:rPr kumimoji="0" lang="en-US" sz="18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level</a:t>
            </a:r>
          </a:p>
          <a:p>
            <a:pPr marL="971550" lvl="2" indent="-171450" defTabSz="685800">
              <a:lnSpc>
                <a:spcPts val="2300"/>
              </a:lnSpc>
              <a:spcBef>
                <a:spcPts val="375"/>
              </a:spcBef>
            </a:pP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 </a:t>
            </a:r>
            <a:r>
              <a:rPr kumimoji="0" lang="en-US" sz="17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  <a:endParaRPr kumimoji="0" lang="en-US" sz="17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 descr="WPCarey-School-Sign-bw.tif"/>
          <p:cNvPicPr>
            <a:picLocks noChangeAspect="1"/>
          </p:cNvPicPr>
          <p:nvPr/>
        </p:nvPicPr>
        <p:blipFill>
          <a:blip r:embed="rId2">
            <a:alphaModFix/>
          </a:blip>
          <a:srcRect t="3921" r="11369" b="7897"/>
          <a:stretch>
            <a:fillRect/>
          </a:stretch>
        </p:blipFill>
        <p:spPr>
          <a:xfrm>
            <a:off x="4427989" y="909838"/>
            <a:ext cx="4698829" cy="3114009"/>
          </a:xfrm>
          <a:prstGeom prst="rect">
            <a:avLst/>
          </a:prstGeom>
        </p:spPr>
      </p:pic>
      <p:pic>
        <p:nvPicPr>
          <p:cNvPr id="7" name="Picture 6" descr="UG_f13_welcome_46.png"/>
          <p:cNvPicPr>
            <a:picLocks noChangeAspect="1"/>
          </p:cNvPicPr>
          <p:nvPr/>
        </p:nvPicPr>
        <p:blipFill>
          <a:blip r:embed="rId3"/>
          <a:srcRect l="11190" t="5562"/>
          <a:stretch>
            <a:fillRect/>
          </a:stretch>
        </p:blipFill>
        <p:spPr>
          <a:xfrm>
            <a:off x="7626350" y="4086441"/>
            <a:ext cx="1500467" cy="1062629"/>
          </a:xfrm>
          <a:prstGeom prst="rect">
            <a:avLst/>
          </a:prstGeom>
        </p:spPr>
      </p:pic>
      <p:pic>
        <p:nvPicPr>
          <p:cNvPr id="8" name="Picture 7" descr="UG_f13_welcome_39sm.png"/>
          <p:cNvPicPr>
            <a:picLocks noChangeAspect="1"/>
          </p:cNvPicPr>
          <p:nvPr/>
        </p:nvPicPr>
        <p:blipFill>
          <a:blip r:embed="rId4"/>
          <a:srcRect r="12287" b="9204"/>
          <a:stretch>
            <a:fillRect/>
          </a:stretch>
        </p:blipFill>
        <p:spPr>
          <a:xfrm>
            <a:off x="6003782" y="4086441"/>
            <a:ext cx="1554042" cy="1069759"/>
          </a:xfrm>
          <a:prstGeom prst="rect">
            <a:avLst/>
          </a:prstGeom>
        </p:spPr>
      </p:pic>
      <p:pic>
        <p:nvPicPr>
          <p:cNvPr id="9" name="Picture 8" descr="UG_f13_welcome_29.png"/>
          <p:cNvPicPr>
            <a:picLocks noChangeAspect="1"/>
          </p:cNvPicPr>
          <p:nvPr/>
        </p:nvPicPr>
        <p:blipFill>
          <a:blip r:embed="rId5"/>
          <a:srcRect l="6002" t="8542" r="8214"/>
          <a:stretch>
            <a:fillRect/>
          </a:stretch>
        </p:blipFill>
        <p:spPr>
          <a:xfrm>
            <a:off x="4427988" y="4086441"/>
            <a:ext cx="1496562" cy="1062631"/>
          </a:xfrm>
          <a:prstGeom prst="rect">
            <a:avLst/>
          </a:prstGeom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761B-9D2D-6D46-A254-BCCC36676562}" type="datetime1">
              <a:rPr lang="en-US" smtClean="0"/>
              <a:pPr/>
              <a:t>12/12/16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7652-A272-764B-86E5-82EF2036ADE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SM_McCordHall-fromNorth.jpg"/>
          <p:cNvPicPr>
            <a:picLocks noChangeAspect="1"/>
          </p:cNvPicPr>
          <p:nvPr/>
        </p:nvPicPr>
        <p:blipFill>
          <a:blip r:embed="rId2"/>
          <a:srcRect r="1615" b="5687"/>
          <a:stretch>
            <a:fillRect/>
          </a:stretch>
        </p:blipFill>
        <p:spPr>
          <a:xfrm>
            <a:off x="5589933" y="3182848"/>
            <a:ext cx="3441354" cy="1895507"/>
          </a:xfrm>
          <a:prstGeom prst="rect">
            <a:avLst/>
          </a:prstGeom>
        </p:spPr>
      </p:pic>
      <p:pic>
        <p:nvPicPr>
          <p:cNvPr id="7" name="Picture 6" descr="iStock_000002950713.png"/>
          <p:cNvPicPr>
            <a:picLocks noChangeAspect="1"/>
          </p:cNvPicPr>
          <p:nvPr/>
        </p:nvPicPr>
        <p:blipFill>
          <a:blip r:embed="rId3"/>
          <a:srcRect l="56409" t="3169"/>
          <a:stretch>
            <a:fillRect/>
          </a:stretch>
        </p:blipFill>
        <p:spPr>
          <a:xfrm>
            <a:off x="7593011" y="982133"/>
            <a:ext cx="1438276" cy="2130994"/>
          </a:xfrm>
          <a:prstGeom prst="rect">
            <a:avLst/>
          </a:prstGeom>
        </p:spPr>
      </p:pic>
      <p:pic>
        <p:nvPicPr>
          <p:cNvPr id="8" name="Picture 7" descr="iStock_000011761335Xsm.png"/>
          <p:cNvPicPr>
            <a:picLocks noChangeAspect="1"/>
          </p:cNvPicPr>
          <p:nvPr/>
        </p:nvPicPr>
        <p:blipFill>
          <a:blip r:embed="rId4"/>
          <a:srcRect l="21243" t="3169" r="20966"/>
          <a:stretch>
            <a:fillRect/>
          </a:stretch>
        </p:blipFill>
        <p:spPr>
          <a:xfrm>
            <a:off x="5589933" y="982133"/>
            <a:ext cx="1906750" cy="2130993"/>
          </a:xfrm>
          <a:prstGeom prst="rect">
            <a:avLst/>
          </a:prstGeom>
        </p:spPr>
      </p:pic>
      <p:sp>
        <p:nvSpPr>
          <p:cNvPr id="12" name="Text Placeholder 14"/>
          <p:cNvSpPr txBox="1">
            <a:spLocks/>
          </p:cNvSpPr>
          <p:nvPr/>
        </p:nvSpPr>
        <p:spPr>
          <a:xfrm>
            <a:off x="461886" y="1163197"/>
            <a:ext cx="4897514" cy="403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1450" marR="0" lvl="0" indent="-171450" algn="l" defTabSz="685800" rtl="0" eaLnBrk="1" fontAlgn="auto" latinLnBrk="0" hangingPunct="1"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First Level</a:t>
            </a:r>
          </a:p>
          <a:p>
            <a:pPr marL="514350" marR="0" lvl="1" indent="-171450" algn="l" defTabSz="685800" rtl="0" eaLnBrk="1" fontAlgn="auto" latinLnBrk="0" hangingPunct="1">
              <a:lnSpc>
                <a:spcPts val="23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514350" marR="0" lvl="1" indent="-171450" algn="l" defTabSz="685800" rtl="0" eaLnBrk="1" fontAlgn="auto" latinLnBrk="0" hangingPunct="1">
              <a:lnSpc>
                <a:spcPts val="23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Second level</a:t>
            </a:r>
          </a:p>
          <a:p>
            <a:pPr marL="514350" marR="0" lvl="1" indent="-171450" algn="l" defTabSz="685800" rtl="0" eaLnBrk="1" fontAlgn="auto" latinLnBrk="0" hangingPunct="1">
              <a:lnSpc>
                <a:spcPts val="23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</a:t>
            </a:r>
            <a:r>
              <a:rPr kumimoji="0" lang="en-US" sz="18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level</a:t>
            </a:r>
          </a:p>
          <a:p>
            <a:pPr marL="971550" lvl="2" indent="-171450" defTabSz="685800">
              <a:lnSpc>
                <a:spcPts val="2300"/>
              </a:lnSpc>
              <a:spcBef>
                <a:spcPts val="375"/>
              </a:spcBef>
            </a:pP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 </a:t>
            </a:r>
            <a:r>
              <a:rPr kumimoji="0" lang="en-US" sz="17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971550" lvl="2" indent="-171450" defTabSz="685800">
              <a:lnSpc>
                <a:spcPts val="2300"/>
              </a:lnSpc>
              <a:spcBef>
                <a:spcPts val="375"/>
              </a:spcBef>
            </a:pP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 Third level</a:t>
            </a:r>
          </a:p>
          <a:p>
            <a:pPr marL="971550" lvl="2" indent="-171450" defTabSz="685800">
              <a:lnSpc>
                <a:spcPts val="2300"/>
              </a:lnSpc>
              <a:spcBef>
                <a:spcPts val="375"/>
              </a:spcBef>
            </a:pP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 Third level</a:t>
            </a:r>
          </a:p>
          <a:p>
            <a:pPr marL="971550" lvl="2" indent="-171450" defTabSz="685800">
              <a:lnSpc>
                <a:spcPts val="2300"/>
              </a:lnSpc>
              <a:spcBef>
                <a:spcPts val="375"/>
              </a:spcBef>
            </a:pPr>
            <a:endParaRPr lang="en-US" sz="1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71550" lvl="2" indent="-171450" defTabSz="685800">
              <a:lnSpc>
                <a:spcPts val="2300"/>
              </a:lnSpc>
              <a:spcBef>
                <a:spcPts val="375"/>
              </a:spcBef>
            </a:pPr>
            <a:endParaRPr kumimoji="0" lang="en-US" sz="17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7C84-206C-D441-94E3-160632474B24}" type="datetime1">
              <a:rPr lang="en-US" smtClean="0"/>
              <a:pPr/>
              <a:t>12/12/16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7652-A272-764B-86E5-82EF2036ADE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3" name="Text Placeholder 14"/>
          <p:cNvSpPr txBox="1">
            <a:spLocks/>
          </p:cNvSpPr>
          <p:nvPr/>
        </p:nvSpPr>
        <p:spPr>
          <a:xfrm>
            <a:off x="378936" y="373018"/>
            <a:ext cx="8965406" cy="625720"/>
          </a:xfrm>
          <a:prstGeom prst="rect">
            <a:avLst/>
          </a:prstGeom>
        </p:spPr>
        <p:txBody>
          <a:bodyPr vert="horz" lIns="0" tIns="45720" rIns="0" bIns="0" rtlCol="0" anchor="b">
            <a:noAutofit/>
          </a:bodyPr>
          <a:lstStyle>
            <a:lvl1pPr marL="0" indent="0">
              <a:buNone/>
              <a:defRPr sz="3000" b="1" baseline="0">
                <a:solidFill>
                  <a:schemeClr val="bg1"/>
                </a:solidFill>
                <a:latin typeface="AkzidenzGrotesk" panose="02000806030000020004" pitchFamily="2" charset="0"/>
              </a:defRPr>
            </a:lvl1pPr>
          </a:lstStyle>
          <a:p>
            <a:pPr lvl="0" defTabSz="685800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sz="3200" dirty="0" smtClean="0">
                <a:latin typeface="Arial"/>
                <a:cs typeface="Arial"/>
              </a:rPr>
              <a:t>program slide header here</a:t>
            </a:r>
            <a:endParaRPr lang="en-US"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6"/>
          <p:cNvSpPr txBox="1">
            <a:spLocks/>
          </p:cNvSpPr>
          <p:nvPr/>
        </p:nvSpPr>
        <p:spPr>
          <a:xfrm>
            <a:off x="657225" y="1364456"/>
            <a:ext cx="950119" cy="364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>
              <a:buNone/>
              <a:defRPr sz="27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2011</a:t>
            </a: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" name="Text Placeholder 16"/>
          <p:cNvSpPr txBox="1">
            <a:spLocks/>
          </p:cNvSpPr>
          <p:nvPr/>
        </p:nvSpPr>
        <p:spPr>
          <a:xfrm>
            <a:off x="964407" y="1850231"/>
            <a:ext cx="950119" cy="364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>
              <a:buNone/>
              <a:defRPr sz="27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2012</a:t>
            </a: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" name="Text Placeholder 16"/>
          <p:cNvSpPr txBox="1">
            <a:spLocks/>
          </p:cNvSpPr>
          <p:nvPr/>
        </p:nvSpPr>
        <p:spPr>
          <a:xfrm>
            <a:off x="1228725" y="2336006"/>
            <a:ext cx="950119" cy="364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>
              <a:buNone/>
              <a:defRPr sz="27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2013</a:t>
            </a: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Text Placeholder 16"/>
          <p:cNvSpPr txBox="1">
            <a:spLocks/>
          </p:cNvSpPr>
          <p:nvPr/>
        </p:nvSpPr>
        <p:spPr>
          <a:xfrm>
            <a:off x="1507332" y="2821781"/>
            <a:ext cx="950119" cy="364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>
              <a:buNone/>
              <a:defRPr sz="27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2014</a:t>
            </a: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" name="Text Placeholder 26"/>
          <p:cNvSpPr txBox="1">
            <a:spLocks/>
          </p:cNvSpPr>
          <p:nvPr/>
        </p:nvSpPr>
        <p:spPr>
          <a:xfrm>
            <a:off x="1914525" y="1364456"/>
            <a:ext cx="7129462" cy="364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sz="15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Timeline detail content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1764506" y="1364456"/>
            <a:ext cx="0" cy="36433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/>
          <p:cNvSpPr txBox="1">
            <a:spLocks/>
          </p:cNvSpPr>
          <p:nvPr/>
        </p:nvSpPr>
        <p:spPr>
          <a:xfrm>
            <a:off x="2178844" y="1850231"/>
            <a:ext cx="6865142" cy="364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sz="15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Timeline detail content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7" name="Text Placeholder 26"/>
          <p:cNvSpPr txBox="1">
            <a:spLocks/>
          </p:cNvSpPr>
          <p:nvPr/>
        </p:nvSpPr>
        <p:spPr>
          <a:xfrm>
            <a:off x="2457450" y="2336006"/>
            <a:ext cx="6586535" cy="364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sz="15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Timeline detail content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8" name="Text Placeholder 26"/>
          <p:cNvSpPr txBox="1">
            <a:spLocks/>
          </p:cNvSpPr>
          <p:nvPr/>
        </p:nvSpPr>
        <p:spPr>
          <a:xfrm>
            <a:off x="2714625" y="2821781"/>
            <a:ext cx="6329360" cy="364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sz="15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Timeline detail content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2057400" y="1860947"/>
            <a:ext cx="0" cy="36433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314575" y="2336006"/>
            <a:ext cx="0" cy="36433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593181" y="2821781"/>
            <a:ext cx="0" cy="36433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ACDE2-A5CC-6641-A6E5-6C056E14104D}" type="datetime1">
              <a:rPr lang="en-US" smtClean="0"/>
              <a:pPr/>
              <a:t>12/12/16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7652-A272-764B-86E5-82EF2036ADE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7" name="Text Placeholder 14"/>
          <p:cNvSpPr txBox="1">
            <a:spLocks/>
          </p:cNvSpPr>
          <p:nvPr/>
        </p:nvSpPr>
        <p:spPr>
          <a:xfrm>
            <a:off x="378936" y="373018"/>
            <a:ext cx="8965406" cy="625720"/>
          </a:xfrm>
          <a:prstGeom prst="rect">
            <a:avLst/>
          </a:prstGeom>
        </p:spPr>
        <p:txBody>
          <a:bodyPr vert="horz" lIns="0" tIns="45720" rIns="0" bIns="0" rtlCol="0" anchor="b">
            <a:noAutofit/>
          </a:bodyPr>
          <a:lstStyle>
            <a:lvl1pPr marL="0" indent="0">
              <a:buNone/>
              <a:defRPr sz="3000" b="1" baseline="0">
                <a:solidFill>
                  <a:schemeClr val="bg1"/>
                </a:solidFill>
                <a:latin typeface="AkzidenzGrotesk" panose="02000806030000020004" pitchFamily="2" charset="0"/>
              </a:defRPr>
            </a:lvl1pPr>
          </a:lstStyle>
          <a:p>
            <a:pPr lvl="0" defTabSz="685800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sz="3200" dirty="0" smtClean="0">
                <a:latin typeface="Arial"/>
                <a:cs typeface="Arial"/>
              </a:rPr>
              <a:t>program slide header here</a:t>
            </a:r>
            <a:endParaRPr lang="en-US"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 txBox="1">
            <a:spLocks/>
          </p:cNvSpPr>
          <p:nvPr/>
        </p:nvSpPr>
        <p:spPr>
          <a:xfrm>
            <a:off x="1308101" y="1153391"/>
            <a:ext cx="7594600" cy="403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1450" lvl="0" indent="-171450" defTabSz="685800">
              <a:spcBef>
                <a:spcPts val="750"/>
              </a:spcBef>
              <a:defRPr/>
            </a:pP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First Level</a:t>
            </a:r>
          </a:p>
          <a:p>
            <a:pPr marL="514350" lvl="1" indent="-171450" defTabSz="685800">
              <a:lnSpc>
                <a:spcPts val="23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Second level</a:t>
            </a:r>
          </a:p>
          <a:p>
            <a:pPr marL="514350" lvl="1" indent="-171450" defTabSz="685800">
              <a:lnSpc>
                <a:spcPts val="23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Second level</a:t>
            </a:r>
          </a:p>
          <a:p>
            <a:pPr marL="514350" lvl="1" indent="-171450" defTabSz="685800">
              <a:lnSpc>
                <a:spcPts val="23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Second level</a:t>
            </a:r>
          </a:p>
          <a:p>
            <a:pPr marL="971550" lvl="2" indent="-171450" defTabSz="685800">
              <a:lnSpc>
                <a:spcPts val="2300"/>
              </a:lnSpc>
              <a:spcBef>
                <a:spcPts val="375"/>
              </a:spcBef>
            </a:pP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 Third level</a:t>
            </a:r>
          </a:p>
          <a:p>
            <a:pPr marL="971550" lvl="2" indent="-171450" defTabSz="685800">
              <a:lnSpc>
                <a:spcPts val="2300"/>
              </a:lnSpc>
              <a:spcBef>
                <a:spcPts val="375"/>
              </a:spcBef>
            </a:pP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 Third level</a:t>
            </a:r>
          </a:p>
          <a:p>
            <a:pPr marL="971550" lvl="2" indent="-171450" defTabSz="685800">
              <a:lnSpc>
                <a:spcPts val="2300"/>
              </a:lnSpc>
              <a:spcBef>
                <a:spcPts val="375"/>
              </a:spcBef>
            </a:pP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 Third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7F7A7-C23F-7F42-81D3-C0836AC95C8F}" type="datetime1">
              <a:rPr lang="en-US" smtClean="0"/>
              <a:pPr/>
              <a:t>12/12/16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7652-A272-764B-86E5-82EF2036ADE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ext Placeholder 14"/>
          <p:cNvSpPr txBox="1">
            <a:spLocks/>
          </p:cNvSpPr>
          <p:nvPr/>
        </p:nvSpPr>
        <p:spPr>
          <a:xfrm>
            <a:off x="378936" y="373018"/>
            <a:ext cx="8965406" cy="625720"/>
          </a:xfrm>
          <a:prstGeom prst="rect">
            <a:avLst/>
          </a:prstGeom>
        </p:spPr>
        <p:txBody>
          <a:bodyPr vert="horz" lIns="0" tIns="45720" rIns="0" bIns="0" rtlCol="0" anchor="b">
            <a:noAutofit/>
          </a:bodyPr>
          <a:lstStyle>
            <a:lvl1pPr marL="0" indent="0">
              <a:buNone/>
              <a:defRPr sz="3000" b="1" baseline="0">
                <a:solidFill>
                  <a:schemeClr val="bg1"/>
                </a:solidFill>
                <a:latin typeface="AkzidenzGrotesk" panose="02000806030000020004" pitchFamily="2" charset="0"/>
              </a:defRPr>
            </a:lvl1pPr>
          </a:lstStyle>
          <a:p>
            <a:pPr lvl="0" defTabSz="685800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sz="3200" dirty="0" smtClean="0">
                <a:latin typeface="Arial"/>
                <a:cs typeface="Arial"/>
              </a:rPr>
              <a:t>program slide header here</a:t>
            </a:r>
            <a:endParaRPr lang="en-US"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4"/>
          <p:cNvSpPr txBox="1">
            <a:spLocks/>
          </p:cNvSpPr>
          <p:nvPr/>
        </p:nvSpPr>
        <p:spPr>
          <a:xfrm>
            <a:off x="457200" y="1257301"/>
            <a:ext cx="4031979" cy="345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1450" marR="0" lvl="0" indent="-171450" algn="l" defTabSz="685800" rtl="0" eaLnBrk="1" fontAlgn="auto" latinLnBrk="0" hangingPunct="1"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First Level</a:t>
            </a:r>
          </a:p>
          <a:p>
            <a:pPr marL="514350" marR="0" lvl="1" indent="-171450" algn="l" defTabSz="685800" rtl="0" eaLnBrk="1" fontAlgn="auto" latinLnBrk="0" hangingPunct="1">
              <a:lnSpc>
                <a:spcPts val="23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514350" marR="0" lvl="1" indent="-171450" algn="l" defTabSz="685800" rtl="0" eaLnBrk="1" fontAlgn="auto" latinLnBrk="0" hangingPunct="1">
              <a:lnSpc>
                <a:spcPts val="23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Second level</a:t>
            </a:r>
          </a:p>
          <a:p>
            <a:pPr marL="514350" marR="0" lvl="1" indent="-171450" algn="l" defTabSz="685800" rtl="0" eaLnBrk="1" fontAlgn="auto" latinLnBrk="0" hangingPunct="1">
              <a:lnSpc>
                <a:spcPts val="23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</a:t>
            </a:r>
            <a:r>
              <a:rPr kumimoji="0" lang="en-US" sz="18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level</a:t>
            </a:r>
          </a:p>
          <a:p>
            <a:pPr marL="971550" lvl="2" indent="-171450" defTabSz="685800">
              <a:lnSpc>
                <a:spcPts val="2300"/>
              </a:lnSpc>
              <a:spcBef>
                <a:spcPts val="375"/>
              </a:spcBef>
            </a:pP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 </a:t>
            </a:r>
            <a:r>
              <a:rPr kumimoji="0" lang="en-US" sz="17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  <a:endParaRPr kumimoji="0" lang="en-US" sz="17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 Placeholder 14"/>
          <p:cNvSpPr txBox="1">
            <a:spLocks/>
          </p:cNvSpPr>
          <p:nvPr/>
        </p:nvSpPr>
        <p:spPr>
          <a:xfrm>
            <a:off x="4654821" y="1257301"/>
            <a:ext cx="4031979" cy="345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1450" marR="0" lvl="0" indent="-171450" algn="l" defTabSz="685800" rtl="0" eaLnBrk="1" fontAlgn="auto" latinLnBrk="0" hangingPunct="1"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First Level</a:t>
            </a:r>
          </a:p>
          <a:p>
            <a:pPr marL="514350" marR="0" lvl="1" indent="-171450" algn="l" defTabSz="685800" rtl="0" eaLnBrk="1" fontAlgn="auto" latinLnBrk="0" hangingPunct="1">
              <a:lnSpc>
                <a:spcPts val="23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514350" marR="0" lvl="1" indent="-171450" algn="l" defTabSz="685800" rtl="0" eaLnBrk="1" fontAlgn="auto" latinLnBrk="0" hangingPunct="1">
              <a:lnSpc>
                <a:spcPts val="23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Second level</a:t>
            </a:r>
          </a:p>
          <a:p>
            <a:pPr marL="514350" marR="0" lvl="1" indent="-171450" algn="l" defTabSz="685800" rtl="0" eaLnBrk="1" fontAlgn="auto" latinLnBrk="0" hangingPunct="1">
              <a:lnSpc>
                <a:spcPts val="23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</a:t>
            </a:r>
            <a:r>
              <a:rPr kumimoji="0" lang="en-US" sz="18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level</a:t>
            </a:r>
          </a:p>
          <a:p>
            <a:pPr marL="971550" lvl="2" indent="-171450" defTabSz="685800">
              <a:lnSpc>
                <a:spcPts val="2300"/>
              </a:lnSpc>
              <a:spcBef>
                <a:spcPts val="375"/>
              </a:spcBef>
            </a:pP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 </a:t>
            </a:r>
            <a:r>
              <a:rPr kumimoji="0" lang="en-US" sz="17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  <a:endParaRPr kumimoji="0" lang="en-US" sz="17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FF355-2868-2B49-9EF0-81F5647B0AB9}" type="datetime1">
              <a:rPr lang="en-US" smtClean="0"/>
              <a:pPr/>
              <a:t>12/12/16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7652-A272-764B-86E5-82EF2036ADE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Text Placeholder 14"/>
          <p:cNvSpPr txBox="1">
            <a:spLocks/>
          </p:cNvSpPr>
          <p:nvPr/>
        </p:nvSpPr>
        <p:spPr>
          <a:xfrm>
            <a:off x="378936" y="373018"/>
            <a:ext cx="8965406" cy="625720"/>
          </a:xfrm>
          <a:prstGeom prst="rect">
            <a:avLst/>
          </a:prstGeom>
        </p:spPr>
        <p:txBody>
          <a:bodyPr vert="horz" lIns="0" tIns="45720" rIns="0" bIns="0" rtlCol="0" anchor="b">
            <a:noAutofit/>
          </a:bodyPr>
          <a:lstStyle>
            <a:lvl1pPr marL="0" indent="0">
              <a:buNone/>
              <a:defRPr sz="3000" b="1" baseline="0">
                <a:solidFill>
                  <a:schemeClr val="bg1"/>
                </a:solidFill>
                <a:latin typeface="AkzidenzGrotesk" panose="02000806030000020004" pitchFamily="2" charset="0"/>
              </a:defRPr>
            </a:lvl1pPr>
          </a:lstStyle>
          <a:p>
            <a:pPr lvl="0" defTabSz="685800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sz="3200" dirty="0" smtClean="0">
                <a:latin typeface="Arial"/>
                <a:cs typeface="Arial"/>
              </a:rPr>
              <a:t>program slide header here</a:t>
            </a:r>
            <a:endParaRPr lang="en-US"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37C3-EC07-7549-BF05-D3E3749B1A9E}" type="datetime1">
              <a:rPr lang="en-US" smtClean="0"/>
              <a:pPr/>
              <a:t>12/12/16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7652-A272-764B-86E5-82EF2036ADE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itle 13"/>
          <p:cNvSpPr>
            <a:spLocks noGrp="1"/>
          </p:cNvSpPr>
          <p:nvPr/>
        </p:nvSpPr>
        <p:spPr>
          <a:xfrm>
            <a:off x="457200" y="1231900"/>
            <a:ext cx="3008313" cy="1162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595959"/>
                </a:solidFill>
              </a:rPr>
              <a:t>Heading Here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12" name="Content Placeholder 14"/>
          <p:cNvSpPr>
            <a:spLocks noGrp="1"/>
          </p:cNvSpPr>
          <p:nvPr/>
        </p:nvSpPr>
        <p:spPr>
          <a:xfrm>
            <a:off x="3575050" y="1231900"/>
            <a:ext cx="5111750" cy="5853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Content here</a:t>
            </a:r>
          </a:p>
          <a:p>
            <a:r>
              <a:rPr 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Content here</a:t>
            </a:r>
          </a:p>
          <a:p>
            <a:r>
              <a:rPr 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Content here</a:t>
            </a:r>
          </a:p>
          <a:p>
            <a:r>
              <a:rPr 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Content here</a:t>
            </a:r>
          </a:p>
          <a:p>
            <a:r>
              <a:rPr 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Content here</a:t>
            </a:r>
          </a:p>
          <a:p>
            <a:r>
              <a:rPr 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Content here</a:t>
            </a:r>
          </a:p>
          <a:p>
            <a:endParaRPr lang="en-US" sz="2500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" name="Text Placeholder 15"/>
          <p:cNvSpPr>
            <a:spLocks noGrp="1"/>
          </p:cNvSpPr>
          <p:nvPr/>
        </p:nvSpPr>
        <p:spPr>
          <a:xfrm>
            <a:off x="457200" y="2393950"/>
            <a:ext cx="3008313" cy="4691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595959"/>
                </a:solidFill>
              </a:rPr>
              <a:t>Write </a:t>
            </a:r>
            <a:r>
              <a:rPr lang="en-US" smtClean="0">
                <a:solidFill>
                  <a:srgbClr val="595959"/>
                </a:solidFill>
              </a:rPr>
              <a:t>body content here.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8" name="Text Placeholder 14"/>
          <p:cNvSpPr txBox="1">
            <a:spLocks/>
          </p:cNvSpPr>
          <p:nvPr/>
        </p:nvSpPr>
        <p:spPr>
          <a:xfrm>
            <a:off x="378936" y="373018"/>
            <a:ext cx="8965406" cy="625720"/>
          </a:xfrm>
          <a:prstGeom prst="rect">
            <a:avLst/>
          </a:prstGeom>
        </p:spPr>
        <p:txBody>
          <a:bodyPr vert="horz" lIns="0" tIns="45720" rIns="0" bIns="0" rtlCol="0" anchor="b">
            <a:noAutofit/>
          </a:bodyPr>
          <a:lstStyle>
            <a:lvl1pPr marL="0" indent="0">
              <a:buNone/>
              <a:defRPr sz="3000" b="1" baseline="0">
                <a:solidFill>
                  <a:schemeClr val="bg1"/>
                </a:solidFill>
                <a:latin typeface="AkzidenzGrotesk" panose="02000806030000020004" pitchFamily="2" charset="0"/>
              </a:defRPr>
            </a:lvl1pPr>
          </a:lstStyle>
          <a:p>
            <a:pPr lvl="0" defTabSz="685800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sz="3200" dirty="0" smtClean="0">
                <a:latin typeface="Arial"/>
                <a:cs typeface="Arial"/>
              </a:rPr>
              <a:t>program slide header here</a:t>
            </a:r>
            <a:endParaRPr lang="en-US"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128</Words>
  <Application>Microsoft Macintosh PowerPoint</Application>
  <PresentationFormat>On-screen Show (16:9)</PresentationFormat>
  <Paragraphs>65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Hickman Communications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Diana Hickman</dc:creator>
  <cp:lastModifiedBy>Diana Hickman</cp:lastModifiedBy>
  <cp:revision>9</cp:revision>
  <dcterms:created xsi:type="dcterms:W3CDTF">2014-08-28T04:20:20Z</dcterms:created>
  <dcterms:modified xsi:type="dcterms:W3CDTF">2016-12-12T12:57:06Z</dcterms:modified>
</cp:coreProperties>
</file>